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547664" y="2132856"/>
            <a:ext cx="2160240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Auftraggeber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Herr XYZ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4665858" y="2132856"/>
            <a:ext cx="2160240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Projektleitung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Herr XYZ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1979712" y="3789040"/>
            <a:ext cx="2160240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Mitarbeiter A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Herr XYZ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1974662" y="4581128"/>
            <a:ext cx="2160240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Mitarbeiter B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Herr XYZ</a:t>
            </a:r>
            <a:endParaRPr lang="de-DE" sz="1200" dirty="0">
              <a:solidFill>
                <a:schemeClr val="tx1"/>
              </a:solidFill>
            </a:endParaRPr>
          </a:p>
        </p:txBody>
      </p:sp>
      <p:cxnSp>
        <p:nvCxnSpPr>
          <p:cNvPr id="11" name="Gewinkelte Verbindung 10"/>
          <p:cNvCxnSpPr>
            <a:stCxn id="4" idx="3"/>
            <a:endCxn id="5" idx="1"/>
          </p:cNvCxnSpPr>
          <p:nvPr/>
        </p:nvCxnSpPr>
        <p:spPr>
          <a:xfrm>
            <a:off x="3707904" y="2456892"/>
            <a:ext cx="957954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stCxn id="5" idx="2"/>
            <a:endCxn id="6" idx="3"/>
          </p:cNvCxnSpPr>
          <p:nvPr/>
        </p:nvCxnSpPr>
        <p:spPr>
          <a:xfrm rot="5400000">
            <a:off x="4276891" y="2643989"/>
            <a:ext cx="1332148" cy="160602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winkelte Verbindung 15"/>
          <p:cNvCxnSpPr>
            <a:stCxn id="5" idx="2"/>
            <a:endCxn id="7" idx="3"/>
          </p:cNvCxnSpPr>
          <p:nvPr/>
        </p:nvCxnSpPr>
        <p:spPr>
          <a:xfrm rot="5400000">
            <a:off x="3878322" y="3037508"/>
            <a:ext cx="2124236" cy="161107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1547664" y="332656"/>
            <a:ext cx="3121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OrgChart</a:t>
            </a:r>
            <a:r>
              <a:rPr lang="de-DE" sz="2800" dirty="0" smtClean="0"/>
              <a:t> zu Projekt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8335554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Stern, Andy</dc:creator>
  <cp:lastModifiedBy>Stern, Andy</cp:lastModifiedBy>
  <cp:revision>2</cp:revision>
  <dcterms:created xsi:type="dcterms:W3CDTF">2015-11-17T12:48:23Z</dcterms:created>
  <dcterms:modified xsi:type="dcterms:W3CDTF">2015-11-17T12:51:35Z</dcterms:modified>
</cp:coreProperties>
</file>