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E4CA4-2FFF-4ABA-B0CB-94B8A70DFD63}" type="datetimeFigureOut">
              <a:rPr lang="de-DE" smtClean="0"/>
              <a:t>17.11.2015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E8F9D1-0C38-43C7-B0D7-A5FA75CF45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7191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55AB9-EF6C-40C4-86D7-20BDEB742801}" type="datetime1">
              <a:rPr lang="de-DE" smtClean="0"/>
              <a:t>17.11.2015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Projektstrukturplan | Andy Stern | v 0.1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E06D7-A0CD-4731-B6C5-033700635A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6184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C0CFA-B1F3-43C3-A824-25BE5BE0923C}" type="datetime1">
              <a:rPr lang="de-DE" smtClean="0"/>
              <a:t>17.11.2015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Projektstrukturplan | Andy Stern | v 0.1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E06D7-A0CD-4731-B6C5-033700635A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3689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AB9F6-1A44-48D9-A0EE-4BCB44398AE5}" type="datetime1">
              <a:rPr lang="de-DE" smtClean="0"/>
              <a:t>17.11.2015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Projektstrukturplan | Andy Stern | v 0.1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E06D7-A0CD-4731-B6C5-033700635A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7640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09D03-A6E3-46C3-8C08-814B0FEA668A}" type="datetime1">
              <a:rPr lang="de-DE" smtClean="0"/>
              <a:t>17.11.2015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Projektstrukturplan | Andy Stern | v 0.1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E06D7-A0CD-4731-B6C5-033700635A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684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1F467-C28F-4808-A54E-4BF7986E4D7C}" type="datetime1">
              <a:rPr lang="de-DE" smtClean="0"/>
              <a:t>17.11.2015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Projektstrukturplan | Andy Stern | v 0.1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E06D7-A0CD-4731-B6C5-033700635A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0002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59943-308F-464D-A942-B409778A99DA}" type="datetime1">
              <a:rPr lang="de-DE" smtClean="0"/>
              <a:t>17.11.2015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Projektstrukturplan | Andy Stern | v 0.1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E06D7-A0CD-4731-B6C5-033700635A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0970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B8E56-8AFA-4646-8457-AB2C4D064844}" type="datetime1">
              <a:rPr lang="de-DE" smtClean="0"/>
              <a:t>17.11.2015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Projektstrukturplan | Andy Stern | v 0.1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E06D7-A0CD-4731-B6C5-033700635A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5487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9763A-562B-41CC-B7B6-05F23BC06BC1}" type="datetime1">
              <a:rPr lang="de-DE" smtClean="0"/>
              <a:t>17.11.2015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Projektstrukturplan | Andy Stern | v 0.1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E06D7-A0CD-4731-B6C5-033700635A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6325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55092-C7BB-4EB9-B506-FE64DF318771}" type="datetime1">
              <a:rPr lang="de-DE" smtClean="0"/>
              <a:t>17.11.2015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Projektstrukturplan | Andy Stern | v 0.1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E06D7-A0CD-4731-B6C5-033700635A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6388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C3037-E428-46C5-BD30-698CBB89587F}" type="datetime1">
              <a:rPr lang="de-DE" smtClean="0"/>
              <a:t>17.11.2015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Projektstrukturplan | Andy Stern | v 0.1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E06D7-A0CD-4731-B6C5-033700635A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3870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F9E65-D241-43F4-BFFA-D2C78903B2F0}" type="datetime1">
              <a:rPr lang="de-DE" smtClean="0"/>
              <a:t>17.11.2015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Projektstrukturplan | Andy Stern | v 0.1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E06D7-A0CD-4731-B6C5-033700635A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1401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2AA29-EBCC-419B-A792-7AECACA5F452}" type="datetime1">
              <a:rPr lang="de-DE" smtClean="0"/>
              <a:t>17.11.2015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Projektstrukturplan | Andy Stern | v 0.1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E06D7-A0CD-4731-B6C5-033700635A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7157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bgerundetes Rechteck 3"/>
          <p:cNvSpPr/>
          <p:nvPr/>
        </p:nvSpPr>
        <p:spPr>
          <a:xfrm>
            <a:off x="3549883" y="917104"/>
            <a:ext cx="2016224" cy="36004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Projektthema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5" name="Abgerundetes Rechteck 4"/>
          <p:cNvSpPr/>
          <p:nvPr/>
        </p:nvSpPr>
        <p:spPr>
          <a:xfrm>
            <a:off x="525547" y="1853208"/>
            <a:ext cx="1512168" cy="36004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AP1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879033" y="2519282"/>
            <a:ext cx="1304528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Tätigkeit 1.1</a:t>
            </a:r>
            <a:endParaRPr lang="de-DE" sz="1600" dirty="0">
              <a:solidFill>
                <a:schemeClr val="tx1"/>
              </a:solidFill>
            </a:endParaRPr>
          </a:p>
        </p:txBody>
      </p:sp>
      <p:cxnSp>
        <p:nvCxnSpPr>
          <p:cNvPr id="13" name="Gewinkelte Verbindung 12"/>
          <p:cNvCxnSpPr>
            <a:stCxn id="5" idx="1"/>
            <a:endCxn id="9" idx="1"/>
          </p:cNvCxnSpPr>
          <p:nvPr/>
        </p:nvCxnSpPr>
        <p:spPr>
          <a:xfrm rot="10800000" flipH="1" flipV="1">
            <a:off x="525547" y="2033228"/>
            <a:ext cx="353486" cy="630070"/>
          </a:xfrm>
          <a:prstGeom prst="bentConnector3">
            <a:avLst>
              <a:gd name="adj1" fmla="val -6467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hteck 13"/>
          <p:cNvSpPr/>
          <p:nvPr/>
        </p:nvSpPr>
        <p:spPr>
          <a:xfrm>
            <a:off x="879033" y="2959714"/>
            <a:ext cx="131108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Tätigkeit 1.2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879033" y="3383378"/>
            <a:ext cx="131108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Tätigkeit 1.3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872479" y="3815426"/>
            <a:ext cx="131108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Tätigkeit 1.4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872479" y="4247474"/>
            <a:ext cx="131108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Tätigkeit 1.5</a:t>
            </a:r>
            <a:endParaRPr lang="de-DE" sz="1600" dirty="0">
              <a:solidFill>
                <a:schemeClr val="tx1"/>
              </a:solidFill>
            </a:endParaRPr>
          </a:p>
        </p:txBody>
      </p:sp>
      <p:cxnSp>
        <p:nvCxnSpPr>
          <p:cNvPr id="20" name="Gewinkelte Verbindung 19"/>
          <p:cNvCxnSpPr>
            <a:stCxn id="5" idx="1"/>
            <a:endCxn id="14" idx="1"/>
          </p:cNvCxnSpPr>
          <p:nvPr/>
        </p:nvCxnSpPr>
        <p:spPr>
          <a:xfrm rot="10800000" flipH="1" flipV="1">
            <a:off x="525547" y="2033228"/>
            <a:ext cx="353486" cy="1070502"/>
          </a:xfrm>
          <a:prstGeom prst="bentConnector3">
            <a:avLst>
              <a:gd name="adj1" fmla="val -6467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winkelte Verbindung 21"/>
          <p:cNvCxnSpPr>
            <a:stCxn id="5" idx="1"/>
            <a:endCxn id="15" idx="1"/>
          </p:cNvCxnSpPr>
          <p:nvPr/>
        </p:nvCxnSpPr>
        <p:spPr>
          <a:xfrm rot="10800000" flipH="1" flipV="1">
            <a:off x="525547" y="2033228"/>
            <a:ext cx="353486" cy="1494166"/>
          </a:xfrm>
          <a:prstGeom prst="bentConnector3">
            <a:avLst>
              <a:gd name="adj1" fmla="val -6467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winkelte Verbindung 23"/>
          <p:cNvCxnSpPr>
            <a:stCxn id="5" idx="1"/>
            <a:endCxn id="16" idx="1"/>
          </p:cNvCxnSpPr>
          <p:nvPr/>
        </p:nvCxnSpPr>
        <p:spPr>
          <a:xfrm rot="10800000" flipH="1" flipV="1">
            <a:off x="525547" y="2033228"/>
            <a:ext cx="346932" cy="1926214"/>
          </a:xfrm>
          <a:prstGeom prst="bentConnector3">
            <a:avLst>
              <a:gd name="adj1" fmla="val -6589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winkelte Verbindung 29"/>
          <p:cNvCxnSpPr>
            <a:stCxn id="5" idx="1"/>
            <a:endCxn id="17" idx="1"/>
          </p:cNvCxnSpPr>
          <p:nvPr/>
        </p:nvCxnSpPr>
        <p:spPr>
          <a:xfrm rot="10800000" flipH="1" flipV="1">
            <a:off x="525547" y="2033228"/>
            <a:ext cx="346932" cy="2358262"/>
          </a:xfrm>
          <a:prstGeom prst="bentConnector3">
            <a:avLst>
              <a:gd name="adj1" fmla="val -6589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Abgerundetes Rechteck 35"/>
          <p:cNvSpPr/>
          <p:nvPr/>
        </p:nvSpPr>
        <p:spPr>
          <a:xfrm>
            <a:off x="2613779" y="1853208"/>
            <a:ext cx="1512168" cy="36004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AP2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7" name="Rechteck 36"/>
          <p:cNvSpPr/>
          <p:nvPr/>
        </p:nvSpPr>
        <p:spPr>
          <a:xfrm>
            <a:off x="2967265" y="2519282"/>
            <a:ext cx="1304528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Tätigkeit 2.1</a:t>
            </a:r>
            <a:endParaRPr lang="de-DE" sz="1600" dirty="0">
              <a:solidFill>
                <a:schemeClr val="tx1"/>
              </a:solidFill>
            </a:endParaRPr>
          </a:p>
        </p:txBody>
      </p:sp>
      <p:cxnSp>
        <p:nvCxnSpPr>
          <p:cNvPr id="38" name="Gewinkelte Verbindung 37"/>
          <p:cNvCxnSpPr>
            <a:stCxn id="36" idx="1"/>
            <a:endCxn id="37" idx="1"/>
          </p:cNvCxnSpPr>
          <p:nvPr/>
        </p:nvCxnSpPr>
        <p:spPr>
          <a:xfrm rot="10800000" flipH="1" flipV="1">
            <a:off x="2613779" y="2033228"/>
            <a:ext cx="353486" cy="630070"/>
          </a:xfrm>
          <a:prstGeom prst="bentConnector3">
            <a:avLst>
              <a:gd name="adj1" fmla="val -6467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hteck 38"/>
          <p:cNvSpPr/>
          <p:nvPr/>
        </p:nvSpPr>
        <p:spPr>
          <a:xfrm>
            <a:off x="2967265" y="2959714"/>
            <a:ext cx="131108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Tätigkeit 2.2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40" name="Rechteck 39"/>
          <p:cNvSpPr/>
          <p:nvPr/>
        </p:nvSpPr>
        <p:spPr>
          <a:xfrm>
            <a:off x="2967265" y="3383378"/>
            <a:ext cx="131108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Tätigkeit 2.3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41" name="Rechteck 40"/>
          <p:cNvSpPr/>
          <p:nvPr/>
        </p:nvSpPr>
        <p:spPr>
          <a:xfrm>
            <a:off x="2960711" y="3815426"/>
            <a:ext cx="131108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Tätigkeit 2.4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42" name="Rechteck 41"/>
          <p:cNvSpPr/>
          <p:nvPr/>
        </p:nvSpPr>
        <p:spPr>
          <a:xfrm>
            <a:off x="2960711" y="4247474"/>
            <a:ext cx="131108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Tätigkeit 2.5</a:t>
            </a:r>
            <a:endParaRPr lang="de-DE" sz="1600" dirty="0">
              <a:solidFill>
                <a:schemeClr val="tx1"/>
              </a:solidFill>
            </a:endParaRPr>
          </a:p>
        </p:txBody>
      </p:sp>
      <p:cxnSp>
        <p:nvCxnSpPr>
          <p:cNvPr id="43" name="Gewinkelte Verbindung 42"/>
          <p:cNvCxnSpPr>
            <a:stCxn id="36" idx="1"/>
            <a:endCxn id="39" idx="1"/>
          </p:cNvCxnSpPr>
          <p:nvPr/>
        </p:nvCxnSpPr>
        <p:spPr>
          <a:xfrm rot="10800000" flipH="1" flipV="1">
            <a:off x="2613779" y="2033228"/>
            <a:ext cx="353486" cy="1070502"/>
          </a:xfrm>
          <a:prstGeom prst="bentConnector3">
            <a:avLst>
              <a:gd name="adj1" fmla="val -6467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winkelte Verbindung 43"/>
          <p:cNvCxnSpPr>
            <a:stCxn id="36" idx="1"/>
            <a:endCxn id="40" idx="1"/>
          </p:cNvCxnSpPr>
          <p:nvPr/>
        </p:nvCxnSpPr>
        <p:spPr>
          <a:xfrm rot="10800000" flipH="1" flipV="1">
            <a:off x="2613779" y="2033228"/>
            <a:ext cx="353486" cy="1494166"/>
          </a:xfrm>
          <a:prstGeom prst="bentConnector3">
            <a:avLst>
              <a:gd name="adj1" fmla="val -6467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winkelte Verbindung 44"/>
          <p:cNvCxnSpPr>
            <a:stCxn id="36" idx="1"/>
            <a:endCxn id="41" idx="1"/>
          </p:cNvCxnSpPr>
          <p:nvPr/>
        </p:nvCxnSpPr>
        <p:spPr>
          <a:xfrm rot="10800000" flipH="1" flipV="1">
            <a:off x="2613779" y="2033228"/>
            <a:ext cx="346932" cy="1926214"/>
          </a:xfrm>
          <a:prstGeom prst="bentConnector3">
            <a:avLst>
              <a:gd name="adj1" fmla="val -6589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winkelte Verbindung 45"/>
          <p:cNvCxnSpPr>
            <a:stCxn id="36" idx="1"/>
            <a:endCxn id="42" idx="1"/>
          </p:cNvCxnSpPr>
          <p:nvPr/>
        </p:nvCxnSpPr>
        <p:spPr>
          <a:xfrm rot="10800000" flipH="1" flipV="1">
            <a:off x="2613779" y="2033228"/>
            <a:ext cx="346932" cy="2358262"/>
          </a:xfrm>
          <a:prstGeom prst="bentConnector3">
            <a:avLst>
              <a:gd name="adj1" fmla="val -6589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Abgerundetes Rechteck 46"/>
          <p:cNvSpPr/>
          <p:nvPr/>
        </p:nvSpPr>
        <p:spPr>
          <a:xfrm>
            <a:off x="4693645" y="1850465"/>
            <a:ext cx="1512168" cy="36004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AP3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8" name="Rechteck 47"/>
          <p:cNvSpPr/>
          <p:nvPr/>
        </p:nvSpPr>
        <p:spPr>
          <a:xfrm>
            <a:off x="5047131" y="2516539"/>
            <a:ext cx="1304528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Tätigkeit 3.1</a:t>
            </a:r>
            <a:endParaRPr lang="de-DE" sz="1600" dirty="0">
              <a:solidFill>
                <a:schemeClr val="tx1"/>
              </a:solidFill>
            </a:endParaRPr>
          </a:p>
        </p:txBody>
      </p:sp>
      <p:cxnSp>
        <p:nvCxnSpPr>
          <p:cNvPr id="49" name="Gewinkelte Verbindung 48"/>
          <p:cNvCxnSpPr>
            <a:stCxn id="47" idx="1"/>
            <a:endCxn id="48" idx="1"/>
          </p:cNvCxnSpPr>
          <p:nvPr/>
        </p:nvCxnSpPr>
        <p:spPr>
          <a:xfrm rot="10800000" flipH="1" flipV="1">
            <a:off x="4693645" y="2030485"/>
            <a:ext cx="353486" cy="630070"/>
          </a:xfrm>
          <a:prstGeom prst="bentConnector3">
            <a:avLst>
              <a:gd name="adj1" fmla="val -6467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hteck 49"/>
          <p:cNvSpPr/>
          <p:nvPr/>
        </p:nvSpPr>
        <p:spPr>
          <a:xfrm>
            <a:off x="5047131" y="2956971"/>
            <a:ext cx="131108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Tätigkeit 3.2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51" name="Rechteck 50"/>
          <p:cNvSpPr/>
          <p:nvPr/>
        </p:nvSpPr>
        <p:spPr>
          <a:xfrm>
            <a:off x="5047131" y="3380635"/>
            <a:ext cx="131108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Tätigkeit 3.3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52" name="Rechteck 51"/>
          <p:cNvSpPr/>
          <p:nvPr/>
        </p:nvSpPr>
        <p:spPr>
          <a:xfrm>
            <a:off x="5040577" y="3812683"/>
            <a:ext cx="131108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Tätigkeit 3.4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53" name="Rechteck 52"/>
          <p:cNvSpPr/>
          <p:nvPr/>
        </p:nvSpPr>
        <p:spPr>
          <a:xfrm>
            <a:off x="5040577" y="4244731"/>
            <a:ext cx="131108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Tätigkeit 3.5</a:t>
            </a:r>
            <a:endParaRPr lang="de-DE" sz="1600" dirty="0">
              <a:solidFill>
                <a:schemeClr val="tx1"/>
              </a:solidFill>
            </a:endParaRPr>
          </a:p>
        </p:txBody>
      </p:sp>
      <p:cxnSp>
        <p:nvCxnSpPr>
          <p:cNvPr id="54" name="Gewinkelte Verbindung 53"/>
          <p:cNvCxnSpPr>
            <a:stCxn id="47" idx="1"/>
            <a:endCxn id="50" idx="1"/>
          </p:cNvCxnSpPr>
          <p:nvPr/>
        </p:nvCxnSpPr>
        <p:spPr>
          <a:xfrm rot="10800000" flipH="1" flipV="1">
            <a:off x="4693645" y="2030485"/>
            <a:ext cx="353486" cy="1070502"/>
          </a:xfrm>
          <a:prstGeom prst="bentConnector3">
            <a:avLst>
              <a:gd name="adj1" fmla="val -6467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winkelte Verbindung 54"/>
          <p:cNvCxnSpPr>
            <a:stCxn id="47" idx="1"/>
            <a:endCxn id="51" idx="1"/>
          </p:cNvCxnSpPr>
          <p:nvPr/>
        </p:nvCxnSpPr>
        <p:spPr>
          <a:xfrm rot="10800000" flipH="1" flipV="1">
            <a:off x="4693645" y="2030485"/>
            <a:ext cx="353486" cy="1494166"/>
          </a:xfrm>
          <a:prstGeom prst="bentConnector3">
            <a:avLst>
              <a:gd name="adj1" fmla="val -6467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winkelte Verbindung 55"/>
          <p:cNvCxnSpPr>
            <a:stCxn id="47" idx="1"/>
            <a:endCxn id="52" idx="1"/>
          </p:cNvCxnSpPr>
          <p:nvPr/>
        </p:nvCxnSpPr>
        <p:spPr>
          <a:xfrm rot="10800000" flipH="1" flipV="1">
            <a:off x="4693645" y="2030485"/>
            <a:ext cx="346932" cy="1926214"/>
          </a:xfrm>
          <a:prstGeom prst="bentConnector3">
            <a:avLst>
              <a:gd name="adj1" fmla="val -6589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winkelte Verbindung 56"/>
          <p:cNvCxnSpPr>
            <a:stCxn id="47" idx="1"/>
            <a:endCxn id="53" idx="1"/>
          </p:cNvCxnSpPr>
          <p:nvPr/>
        </p:nvCxnSpPr>
        <p:spPr>
          <a:xfrm rot="10800000" flipH="1" flipV="1">
            <a:off x="4693645" y="2030485"/>
            <a:ext cx="346932" cy="2358262"/>
          </a:xfrm>
          <a:prstGeom prst="bentConnector3">
            <a:avLst>
              <a:gd name="adj1" fmla="val -6589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Abgerundetes Rechteck 57"/>
          <p:cNvSpPr/>
          <p:nvPr/>
        </p:nvSpPr>
        <p:spPr>
          <a:xfrm>
            <a:off x="6862251" y="1825588"/>
            <a:ext cx="1512168" cy="36004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AP4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59" name="Rechteck 58"/>
          <p:cNvSpPr/>
          <p:nvPr/>
        </p:nvSpPr>
        <p:spPr>
          <a:xfrm>
            <a:off x="7215737" y="2491662"/>
            <a:ext cx="1304528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Tätigkeit 4.1</a:t>
            </a:r>
            <a:endParaRPr lang="de-DE" sz="1600" dirty="0">
              <a:solidFill>
                <a:schemeClr val="tx1"/>
              </a:solidFill>
            </a:endParaRPr>
          </a:p>
        </p:txBody>
      </p:sp>
      <p:cxnSp>
        <p:nvCxnSpPr>
          <p:cNvPr id="60" name="Gewinkelte Verbindung 59"/>
          <p:cNvCxnSpPr>
            <a:stCxn id="58" idx="1"/>
            <a:endCxn id="59" idx="1"/>
          </p:cNvCxnSpPr>
          <p:nvPr/>
        </p:nvCxnSpPr>
        <p:spPr>
          <a:xfrm rot="10800000" flipH="1" flipV="1">
            <a:off x="6862251" y="2005608"/>
            <a:ext cx="353486" cy="630070"/>
          </a:xfrm>
          <a:prstGeom prst="bentConnector3">
            <a:avLst>
              <a:gd name="adj1" fmla="val -6467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hteck 60"/>
          <p:cNvSpPr/>
          <p:nvPr/>
        </p:nvSpPr>
        <p:spPr>
          <a:xfrm>
            <a:off x="7215737" y="2932094"/>
            <a:ext cx="131108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Tätigkeit 4.2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62" name="Rechteck 61"/>
          <p:cNvSpPr/>
          <p:nvPr/>
        </p:nvSpPr>
        <p:spPr>
          <a:xfrm>
            <a:off x="7215737" y="3355758"/>
            <a:ext cx="131108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Tätigkeit 4.3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63" name="Rechteck 62"/>
          <p:cNvSpPr/>
          <p:nvPr/>
        </p:nvSpPr>
        <p:spPr>
          <a:xfrm>
            <a:off x="7209183" y="3787806"/>
            <a:ext cx="131108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Tätigkeit 4.4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64" name="Rechteck 63"/>
          <p:cNvSpPr/>
          <p:nvPr/>
        </p:nvSpPr>
        <p:spPr>
          <a:xfrm>
            <a:off x="7209183" y="4219854"/>
            <a:ext cx="131108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Tätigkeit 4.5</a:t>
            </a:r>
            <a:endParaRPr lang="de-DE" sz="1600" dirty="0">
              <a:solidFill>
                <a:schemeClr val="tx1"/>
              </a:solidFill>
            </a:endParaRPr>
          </a:p>
        </p:txBody>
      </p:sp>
      <p:cxnSp>
        <p:nvCxnSpPr>
          <p:cNvPr id="65" name="Gewinkelte Verbindung 64"/>
          <p:cNvCxnSpPr>
            <a:stCxn id="58" idx="1"/>
            <a:endCxn id="61" idx="1"/>
          </p:cNvCxnSpPr>
          <p:nvPr/>
        </p:nvCxnSpPr>
        <p:spPr>
          <a:xfrm rot="10800000" flipH="1" flipV="1">
            <a:off x="6862251" y="2005608"/>
            <a:ext cx="353486" cy="1070502"/>
          </a:xfrm>
          <a:prstGeom prst="bentConnector3">
            <a:avLst>
              <a:gd name="adj1" fmla="val -6467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winkelte Verbindung 65"/>
          <p:cNvCxnSpPr>
            <a:stCxn id="58" idx="1"/>
            <a:endCxn id="62" idx="1"/>
          </p:cNvCxnSpPr>
          <p:nvPr/>
        </p:nvCxnSpPr>
        <p:spPr>
          <a:xfrm rot="10800000" flipH="1" flipV="1">
            <a:off x="6862251" y="2005608"/>
            <a:ext cx="353486" cy="1494166"/>
          </a:xfrm>
          <a:prstGeom prst="bentConnector3">
            <a:avLst>
              <a:gd name="adj1" fmla="val -6467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Gewinkelte Verbindung 66"/>
          <p:cNvCxnSpPr>
            <a:stCxn id="58" idx="1"/>
            <a:endCxn id="63" idx="1"/>
          </p:cNvCxnSpPr>
          <p:nvPr/>
        </p:nvCxnSpPr>
        <p:spPr>
          <a:xfrm rot="10800000" flipH="1" flipV="1">
            <a:off x="6862251" y="2005608"/>
            <a:ext cx="346932" cy="1926214"/>
          </a:xfrm>
          <a:prstGeom prst="bentConnector3">
            <a:avLst>
              <a:gd name="adj1" fmla="val -6589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winkelte Verbindung 67"/>
          <p:cNvCxnSpPr>
            <a:stCxn id="58" idx="1"/>
            <a:endCxn id="64" idx="1"/>
          </p:cNvCxnSpPr>
          <p:nvPr/>
        </p:nvCxnSpPr>
        <p:spPr>
          <a:xfrm rot="10800000" flipH="1" flipV="1">
            <a:off x="6862251" y="2005608"/>
            <a:ext cx="346932" cy="2358262"/>
          </a:xfrm>
          <a:prstGeom prst="bentConnector3">
            <a:avLst>
              <a:gd name="adj1" fmla="val -6589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ichtungspfeil 68"/>
          <p:cNvSpPr/>
          <p:nvPr/>
        </p:nvSpPr>
        <p:spPr>
          <a:xfrm>
            <a:off x="2190115" y="1878085"/>
            <a:ext cx="288032" cy="332420"/>
          </a:xfrm>
          <a:prstGeom prst="homePlat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0" name="Richtungspfeil 69"/>
          <p:cNvSpPr/>
          <p:nvPr/>
        </p:nvSpPr>
        <p:spPr>
          <a:xfrm>
            <a:off x="4293481" y="1880828"/>
            <a:ext cx="288032" cy="332420"/>
          </a:xfrm>
          <a:prstGeom prst="homePlat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1" name="Richtungspfeil 70"/>
          <p:cNvSpPr/>
          <p:nvPr/>
        </p:nvSpPr>
        <p:spPr>
          <a:xfrm>
            <a:off x="6390439" y="1862091"/>
            <a:ext cx="288032" cy="332420"/>
          </a:xfrm>
          <a:prstGeom prst="homePlat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3" name="Gewinkelte Verbindung 72"/>
          <p:cNvCxnSpPr>
            <a:stCxn id="4" idx="2"/>
            <a:endCxn id="5" idx="0"/>
          </p:cNvCxnSpPr>
          <p:nvPr/>
        </p:nvCxnSpPr>
        <p:spPr>
          <a:xfrm rot="5400000">
            <a:off x="2631781" y="-73006"/>
            <a:ext cx="576064" cy="327636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winkelte Verbindung 74"/>
          <p:cNvCxnSpPr>
            <a:stCxn id="4" idx="2"/>
            <a:endCxn id="36" idx="0"/>
          </p:cNvCxnSpPr>
          <p:nvPr/>
        </p:nvCxnSpPr>
        <p:spPr>
          <a:xfrm rot="5400000">
            <a:off x="3675897" y="971110"/>
            <a:ext cx="576064" cy="118813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winkelte Verbindung 76"/>
          <p:cNvCxnSpPr>
            <a:stCxn id="4" idx="2"/>
            <a:endCxn id="47" idx="0"/>
          </p:cNvCxnSpPr>
          <p:nvPr/>
        </p:nvCxnSpPr>
        <p:spPr>
          <a:xfrm rot="16200000" flipH="1">
            <a:off x="4717202" y="1117937"/>
            <a:ext cx="573321" cy="89173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winkelte Verbindung 78"/>
          <p:cNvCxnSpPr>
            <a:stCxn id="4" idx="2"/>
            <a:endCxn id="58" idx="0"/>
          </p:cNvCxnSpPr>
          <p:nvPr/>
        </p:nvCxnSpPr>
        <p:spPr>
          <a:xfrm rot="16200000" flipH="1">
            <a:off x="5813943" y="21196"/>
            <a:ext cx="548444" cy="306034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Fußzeilenplatzhalter 80"/>
          <p:cNvSpPr>
            <a:spLocks noGrp="1"/>
          </p:cNvSpPr>
          <p:nvPr>
            <p:ph type="ftr" sz="quarter" idx="11"/>
          </p:nvPr>
        </p:nvSpPr>
        <p:spPr>
          <a:xfrm>
            <a:off x="2660361" y="6381328"/>
            <a:ext cx="3554271" cy="365125"/>
          </a:xfrm>
        </p:spPr>
        <p:txBody>
          <a:bodyPr/>
          <a:lstStyle/>
          <a:p>
            <a:r>
              <a:rPr lang="de-DE" dirty="0" smtClean="0"/>
              <a:t>Projektstrukturplan | Andy Stern | v </a:t>
            </a:r>
            <a:r>
              <a:rPr lang="de-DE" dirty="0" smtClean="0"/>
              <a:t>0.1 | $DATUM$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786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Microsoft Office PowerPoint</Application>
  <PresentationFormat>Bildschirmpräsentation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operational services GmbH &amp; Co. KG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Stern, Andy</dc:creator>
  <cp:lastModifiedBy>Stern, Andy</cp:lastModifiedBy>
  <cp:revision>2</cp:revision>
  <dcterms:created xsi:type="dcterms:W3CDTF">2015-11-17T09:58:05Z</dcterms:created>
  <dcterms:modified xsi:type="dcterms:W3CDTF">2015-11-17T13:33:08Z</dcterms:modified>
</cp:coreProperties>
</file>